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01433" units="1/cm"/>
          <inkml:channelProperty channel="Y" name="resolution" value="27.48092" units="1/cm"/>
          <inkml:channelProperty channel="T" name="resolution" value="1" units="1/dev"/>
        </inkml:channelProperties>
      </inkml:inkSource>
      <inkml:timestamp xml:id="ts0" timeString="2020-04-28T19:45:48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959">
    <iact:property name="dataType"/>
    <iact:actionData xml:id="d0">
      <inkml:trace xmlns:inkml="http://www.w3.org/2003/InkML" xml:id="stk0" contextRef="#ctx0" brushRef="#br0">9281 6734 0,'-44'45'132,"-67"-1"-130,22 0 40,-132 178-39,177-112 7,-23 68 6,-66 132 1,45 44 1,65 23-2,23 21 0,23 90 1,109 21-1,46-21 1,87 154 0,-65-243 0,-45-67-1,0-66 1,44 44 0,-22-44 0,-66-23-1,22-21 1,-22-45 0,-45-22-1,67 89 1,-22-45-1,0 23 1,-23-23 0,45 0-1,-66 1 1,66-1 0,-67 0 0,23-44 0,-23 1-1,-22-46 1,23 23 0,21 0-1,-43-22 1,21-23-1,23 23 1,-23-22-1,23 22 1,-1-23 0,1 23 0,0-22-1,21-1 1,-43-21 0,-1-1-1,23 1 1,-45-45-16,45 22 15,-1 22 0,1-43 1,0 21 0,21 0 0,-21-22-1,-1 23 1,23-23 0,-44 0-1,88 22 1,-45-44 0,90 45 0,-23-45-1,44 0 1,23 0-1,-67 0 1,-66 0-4,-44 0 4,21 0-1,-21-23 5,-45 1-2,44 0-5,-66 0 5,22-22-5,-22-67 5,0 0-4,0-22 5,0-44-7,-22-44 1,-22 21 2,-23 23 1,-43-89 0,-1 45 0,22-1-1,-21-22 1,-1 1 0,-22 43-1,44-43 1,-21 43-2,21 45 3,-44-66-1,0-1 0,0-21-1,0-1-1,23 22 4,-23 23-4,44 0 3,-44-1-3,23 1 2,-68 0 0,45-67-1,-44 22 1,22 1 0,-66-90-1,66 90 1,22 43 0,0 1-1,22 44 1,0 22 0,45 22-1,-23 0 1,23 1-1,-1 21 1,-21-44 0,21 45-1,23-23 2,22 66-18,-22-43 16,-23-1 1,-21-21-1,21-1 1,-21-44 0,-1 44-1,0-22 1,23 0 0,-23 22-1,1 1 1,21-1-1,1 44 1,21 1 0,23 22 0,-22-1-1,22 1 1,22 22 0,-44-22-1,21 21 1,1-21 0,0 22 0,0-22 0,22 22-1,-22-1 0,0 1 1,0 0 0,-1 0-1,23 0 1,-22 0 0,0-1-1,0-21 3,22 22-4,-22 0 17,0 0-29,-1-23 58,1 45-57,0-44 29</inkml:trace>
    </iact:actionData>
  </iact:action>
  <iact:action type="add" startTime="46733">
    <iact:property name="dataType"/>
    <iact:actionData xml:id="d1">
      <inkml:trace xmlns:inkml="http://www.w3.org/2003/InkML" xml:id="stk1" contextRef="#ctx0" brushRef="#br0">11762 5339 0,'0'22'62,"-22"0"-60,-23 0 33,1 22-34,0-21 1,22 21 8,-45 44 7,1 45 14,-23-22-28,-22 22 13,23-22 21,-90 44-34,68-67 39,-90 68-39,134-112 30,44 0-31,-22-22 11,21 23 19,1-23 19,22 0-48,-22 0-3,0 0 17,22 0-2,-44 23 46</inkml:trace>
    </iact:actionData>
  </iact:action>
  <iact:action type="add" startTime="47791">
    <iact:property name="dataType"/>
    <iact:actionData xml:id="d2">
      <inkml:trace xmlns:inkml="http://www.w3.org/2003/InkML" xml:id="stk2" contextRef="#ctx0" brushRef="#br0">10123 6203 0,'0'22'71,"0"22"-68,0-22-1,0 22 25,0 67-25,0 22 17,0-66-6,0-23 4,-22 133-1,-1-133 2,23 1-2,0-1 0,0 0 1,0-22 0,0 1 44,0 21-59,0-22 37,0 0 106,0 0-141,45 1 26,65-23-28,-21 0 31,376 0-32,-221 0 33,-67 0-32,-22 0 45,-22-45-45,-89 45 13</inkml:trace>
    </iact:actionData>
  </iact:action>
  <iact:action type="add" startTime="49023">
    <iact:property name="dataType"/>
    <iact:actionData xml:id="d3">
      <inkml:trace xmlns:inkml="http://www.w3.org/2003/InkML" xml:id="stk3" contextRef="#ctx0" brushRef="#br0">9192 7044 0,'-66'0'96,"-23"45"-94,45-23 0,22 22 36,-22 23-35,21-45 44,23 66-44,0 1 11,0-1 18,0 1-31,23 44 17,43 0-2,0-44 13,-21-1-25,-1-21 13,-22-67 0,0 22-1,1-22 1,21 0 14,22 0-28,1-22 44,110-89-44,-133 67 31,45-45-29,-89 67 7,22-23 3,-22-21 1,-22 22 1,22-45 0,-44 23 0,21-45-1,-21 0 1,-22 0-1,-23-22 1,0 45 0,23-1-1,0 45 1,21 22 0,23 22-17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9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26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43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66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86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03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97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5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87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35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0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5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69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5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6FE2054-7B8C-4E01-9077-FD9787492F70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4D72AB7-2A6A-4FE2-BA6D-5500050392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2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1.mp4"/><Relationship Id="rId7" Type="http://schemas.microsoft.com/office/2011/relationships/inkAction" Target="../ink/inkAction1.xml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74315-E1B0-4247-9E9B-C79BBFD8BB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6F7A84-E10E-4120-9FE5-0A64C3AD2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2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A2A9-F3F3-4ADF-A7F3-8C883F32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Research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103BDF-4494-4DDD-97D2-4D57F412D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101" y="2444609"/>
            <a:ext cx="7082895" cy="40911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7FE5DC-7CA6-4380-8B68-D090180155A0}"/>
              </a:ext>
            </a:extLst>
          </p:cNvPr>
          <p:cNvSpPr/>
          <p:nvPr/>
        </p:nvSpPr>
        <p:spPr>
          <a:xfrm>
            <a:off x="8524067" y="2444607"/>
            <a:ext cx="1831880" cy="2238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12/1/2019 President Trump posted a new twitter and Public thought trade ware would be worse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1D525B-68E0-4B2F-A0FF-B904E1DA4173}"/>
              </a:ext>
            </a:extLst>
          </p:cNvPr>
          <p:cNvCxnSpPr/>
          <p:nvPr/>
        </p:nvCxnSpPr>
        <p:spPr>
          <a:xfrm flipH="1" flipV="1">
            <a:off x="3488924" y="2725445"/>
            <a:ext cx="5015884" cy="8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rump Trade War: The Real Impact On The Economy">
            <a:extLst>
              <a:ext uri="{FF2B5EF4-FFF2-40B4-BE49-F238E27FC236}">
                <a16:creationId xmlns:a16="http://schemas.microsoft.com/office/drawing/2014/main" id="{F2085EBC-8A24-411D-8B6F-90BB859444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123" y="2444608"/>
            <a:ext cx="7223754" cy="392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A7D7B1D-F458-4E56-9345-A9003A4E92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5960" y="1922040"/>
              <a:ext cx="2392560" cy="4266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A7D7B1D-F458-4E56-9345-A9003A4E9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600" y="1912680"/>
                <a:ext cx="2411280" cy="428544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72E1D550-C9DD-4C39-AC59-8C62A8F5D56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598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89"/>
    </mc:Choice>
    <mc:Fallback>
      <p:transition spd="slow" advTm="6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1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</TotalTime>
  <Words>18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Century Gothic</vt:lpstr>
      <vt:lpstr>Wingdings 3</vt:lpstr>
      <vt:lpstr>Ion Boardroom</vt:lpstr>
      <vt:lpstr>PowerPoint Presentation</vt:lpstr>
      <vt:lpstr>Stock Research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Hu, Zibo</dc:creator>
  <cp:lastModifiedBy>Hu, Zibo</cp:lastModifiedBy>
  <cp:revision>6</cp:revision>
  <dcterms:created xsi:type="dcterms:W3CDTF">2020-04-27T19:17:24Z</dcterms:created>
  <dcterms:modified xsi:type="dcterms:W3CDTF">2020-04-28T19:50:55Z</dcterms:modified>
</cp:coreProperties>
</file>